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90BD0-9C9E-4682-BFEB-110B1468BC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DED98C3-E5F2-4F7A-B1C1-EAE3D035CA80}">
      <dgm:prSet phldrT="[Текст]"/>
      <dgm:spPr/>
      <dgm:t>
        <a:bodyPr/>
        <a:lstStyle/>
        <a:p>
          <a:r>
            <a:rPr lang="ru-RU" dirty="0" err="1" smtClean="0"/>
            <a:t>Маълумот</a:t>
          </a:r>
          <a:endParaRPr lang="ru-RU" dirty="0"/>
        </a:p>
      </dgm:t>
    </dgm:pt>
    <dgm:pt modelId="{A62E617F-A525-45C7-8E2C-F2DE6500A7BE}" type="parTrans" cxnId="{0199830E-A87E-4833-A06D-FC3E419D64A2}">
      <dgm:prSet/>
      <dgm:spPr/>
      <dgm:t>
        <a:bodyPr/>
        <a:lstStyle/>
        <a:p>
          <a:endParaRPr lang="ru-RU"/>
        </a:p>
      </dgm:t>
    </dgm:pt>
    <dgm:pt modelId="{4AABFD51-9914-4FE8-BB2D-9B3655C891CD}" type="sibTrans" cxnId="{0199830E-A87E-4833-A06D-FC3E419D64A2}">
      <dgm:prSet/>
      <dgm:spPr/>
      <dgm:t>
        <a:bodyPr/>
        <a:lstStyle/>
        <a:p>
          <a:endParaRPr lang="ru-RU"/>
        </a:p>
      </dgm:t>
    </dgm:pt>
    <dgm:pt modelId="{399C4F45-A596-415A-94E0-CE8FA2D91BAD}">
      <dgm:prSet phldrT="[Текст]"/>
      <dgm:spPr/>
      <dgm:t>
        <a:bodyPr/>
        <a:lstStyle/>
        <a:p>
          <a:r>
            <a:rPr lang="ru-RU" dirty="0" err="1" smtClean="0"/>
            <a:t>Администратори</a:t>
          </a:r>
          <a:endParaRPr lang="ru-RU" dirty="0" smtClean="0"/>
        </a:p>
        <a:p>
          <a:r>
            <a:rPr lang="ru-RU" dirty="0" smtClean="0"/>
            <a:t>Сайт</a:t>
          </a:r>
          <a:endParaRPr lang="ru-RU" dirty="0"/>
        </a:p>
      </dgm:t>
    </dgm:pt>
    <dgm:pt modelId="{64BF41A6-C537-4ED0-92E4-8DE3CBB63150}" type="parTrans" cxnId="{ABE021E7-F367-4807-B0C9-0744BBE34F00}">
      <dgm:prSet/>
      <dgm:spPr/>
      <dgm:t>
        <a:bodyPr/>
        <a:lstStyle/>
        <a:p>
          <a:endParaRPr lang="ru-RU"/>
        </a:p>
      </dgm:t>
    </dgm:pt>
    <dgm:pt modelId="{CDDD5A1C-E62D-4089-ACCC-B42DC671DB00}" type="sibTrans" cxnId="{ABE021E7-F367-4807-B0C9-0744BBE34F00}">
      <dgm:prSet/>
      <dgm:spPr/>
      <dgm:t>
        <a:bodyPr/>
        <a:lstStyle/>
        <a:p>
          <a:endParaRPr lang="ru-RU"/>
        </a:p>
      </dgm:t>
    </dgm:pt>
    <dgm:pt modelId="{2EAF060F-4339-4756-8142-B354525395C5}">
      <dgm:prSet phldrT="[Текст]"/>
      <dgm:spPr/>
      <dgm:t>
        <a:bodyPr/>
        <a:lstStyle/>
        <a:p>
          <a:r>
            <a:rPr lang="ru-RU" dirty="0" smtClean="0"/>
            <a:t>Дар сайт</a:t>
          </a:r>
          <a:endParaRPr lang="ru-RU" dirty="0"/>
        </a:p>
      </dgm:t>
    </dgm:pt>
    <dgm:pt modelId="{2FA330B1-FEB4-457E-B80A-4A6522361A3A}" type="parTrans" cxnId="{9AE7295D-66E8-4CFB-AA3B-0B8ABF7D5B39}">
      <dgm:prSet/>
      <dgm:spPr/>
      <dgm:t>
        <a:bodyPr/>
        <a:lstStyle/>
        <a:p>
          <a:endParaRPr lang="ru-RU"/>
        </a:p>
      </dgm:t>
    </dgm:pt>
    <dgm:pt modelId="{45EF1B80-816E-44B0-A4FB-16E9774409CC}" type="sibTrans" cxnId="{9AE7295D-66E8-4CFB-AA3B-0B8ABF7D5B39}">
      <dgm:prSet/>
      <dgm:spPr/>
      <dgm:t>
        <a:bodyPr/>
        <a:lstStyle/>
        <a:p>
          <a:endParaRPr lang="ru-RU"/>
        </a:p>
      </dgm:t>
    </dgm:pt>
    <dgm:pt modelId="{B940FA84-2D90-41CF-BED0-99AC2CB15F24}" type="pres">
      <dgm:prSet presAssocID="{F7690BD0-9C9E-4682-BFEB-110B1468BC00}" presName="CompostProcess" presStyleCnt="0">
        <dgm:presLayoutVars>
          <dgm:dir/>
          <dgm:resizeHandles val="exact"/>
        </dgm:presLayoutVars>
      </dgm:prSet>
      <dgm:spPr/>
    </dgm:pt>
    <dgm:pt modelId="{C1085E53-B46B-41A4-A7CE-34564EC3879C}" type="pres">
      <dgm:prSet presAssocID="{F7690BD0-9C9E-4682-BFEB-110B1468BC00}" presName="arrow" presStyleLbl="bgShp" presStyleIdx="0" presStyleCnt="1"/>
      <dgm:spPr/>
    </dgm:pt>
    <dgm:pt modelId="{16601DCB-CF86-4CDB-A4D3-DB1EC4BE3B3E}" type="pres">
      <dgm:prSet presAssocID="{F7690BD0-9C9E-4682-BFEB-110B1468BC00}" presName="linearProcess" presStyleCnt="0"/>
      <dgm:spPr/>
    </dgm:pt>
    <dgm:pt modelId="{8CD1E641-D936-4B7B-BB75-394382CC9281}" type="pres">
      <dgm:prSet presAssocID="{ADED98C3-E5F2-4F7A-B1C1-EAE3D035CA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AB65-0F55-44AC-BCA5-750BEB829657}" type="pres">
      <dgm:prSet presAssocID="{4AABFD51-9914-4FE8-BB2D-9B3655C891CD}" presName="sibTrans" presStyleCnt="0"/>
      <dgm:spPr/>
    </dgm:pt>
    <dgm:pt modelId="{1149001C-C33E-450D-8B51-4672CEA2DADB}" type="pres">
      <dgm:prSet presAssocID="{399C4F45-A596-415A-94E0-CE8FA2D91B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D63E-EA46-4437-8961-7B4AE362D88E}" type="pres">
      <dgm:prSet presAssocID="{CDDD5A1C-E62D-4089-ACCC-B42DC671DB00}" presName="sibTrans" presStyleCnt="0"/>
      <dgm:spPr/>
    </dgm:pt>
    <dgm:pt modelId="{7B370CEB-2613-4EE8-8328-693A12928553}" type="pres">
      <dgm:prSet presAssocID="{2EAF060F-4339-4756-8142-B354525395C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9ADC9-38DF-4A96-B8B1-2BF1D008C0B3}" type="presOf" srcId="{399C4F45-A596-415A-94E0-CE8FA2D91BAD}" destId="{1149001C-C33E-450D-8B51-4672CEA2DADB}" srcOrd="0" destOrd="0" presId="urn:microsoft.com/office/officeart/2005/8/layout/hProcess9"/>
    <dgm:cxn modelId="{ABE021E7-F367-4807-B0C9-0744BBE34F00}" srcId="{F7690BD0-9C9E-4682-BFEB-110B1468BC00}" destId="{399C4F45-A596-415A-94E0-CE8FA2D91BAD}" srcOrd="1" destOrd="0" parTransId="{64BF41A6-C537-4ED0-92E4-8DE3CBB63150}" sibTransId="{CDDD5A1C-E62D-4089-ACCC-B42DC671DB00}"/>
    <dgm:cxn modelId="{EAB770F6-5014-473A-8BA4-4E6B8B1D7652}" type="presOf" srcId="{F7690BD0-9C9E-4682-BFEB-110B1468BC00}" destId="{B940FA84-2D90-41CF-BED0-99AC2CB15F24}" srcOrd="0" destOrd="0" presId="urn:microsoft.com/office/officeart/2005/8/layout/hProcess9"/>
    <dgm:cxn modelId="{ADFE9DB3-2445-4199-B4E9-B793B5F2B455}" type="presOf" srcId="{ADED98C3-E5F2-4F7A-B1C1-EAE3D035CA80}" destId="{8CD1E641-D936-4B7B-BB75-394382CC9281}" srcOrd="0" destOrd="0" presId="urn:microsoft.com/office/officeart/2005/8/layout/hProcess9"/>
    <dgm:cxn modelId="{9AE7295D-66E8-4CFB-AA3B-0B8ABF7D5B39}" srcId="{F7690BD0-9C9E-4682-BFEB-110B1468BC00}" destId="{2EAF060F-4339-4756-8142-B354525395C5}" srcOrd="2" destOrd="0" parTransId="{2FA330B1-FEB4-457E-B80A-4A6522361A3A}" sibTransId="{45EF1B80-816E-44B0-A4FB-16E9774409CC}"/>
    <dgm:cxn modelId="{0199830E-A87E-4833-A06D-FC3E419D64A2}" srcId="{F7690BD0-9C9E-4682-BFEB-110B1468BC00}" destId="{ADED98C3-E5F2-4F7A-B1C1-EAE3D035CA80}" srcOrd="0" destOrd="0" parTransId="{A62E617F-A525-45C7-8E2C-F2DE6500A7BE}" sibTransId="{4AABFD51-9914-4FE8-BB2D-9B3655C891CD}"/>
    <dgm:cxn modelId="{AC02FBC6-D5FB-4667-9FCD-1C905AD6BC6A}" type="presOf" srcId="{2EAF060F-4339-4756-8142-B354525395C5}" destId="{7B370CEB-2613-4EE8-8328-693A12928553}" srcOrd="0" destOrd="0" presId="urn:microsoft.com/office/officeart/2005/8/layout/hProcess9"/>
    <dgm:cxn modelId="{9139CA1F-BCF9-4CF5-9F10-CF4BC557EF74}" type="presParOf" srcId="{B940FA84-2D90-41CF-BED0-99AC2CB15F24}" destId="{C1085E53-B46B-41A4-A7CE-34564EC3879C}" srcOrd="0" destOrd="0" presId="urn:microsoft.com/office/officeart/2005/8/layout/hProcess9"/>
    <dgm:cxn modelId="{49A5B01F-B981-45B2-912E-4DAE0EDD856C}" type="presParOf" srcId="{B940FA84-2D90-41CF-BED0-99AC2CB15F24}" destId="{16601DCB-CF86-4CDB-A4D3-DB1EC4BE3B3E}" srcOrd="1" destOrd="0" presId="urn:microsoft.com/office/officeart/2005/8/layout/hProcess9"/>
    <dgm:cxn modelId="{44B3C57A-D74F-4CE2-82F8-F83B18F05798}" type="presParOf" srcId="{16601DCB-CF86-4CDB-A4D3-DB1EC4BE3B3E}" destId="{8CD1E641-D936-4B7B-BB75-394382CC9281}" srcOrd="0" destOrd="0" presId="urn:microsoft.com/office/officeart/2005/8/layout/hProcess9"/>
    <dgm:cxn modelId="{02C0CC25-21AD-404F-A990-CA310155CA63}" type="presParOf" srcId="{16601DCB-CF86-4CDB-A4D3-DB1EC4BE3B3E}" destId="{88F3AB65-0F55-44AC-BCA5-750BEB829657}" srcOrd="1" destOrd="0" presId="urn:microsoft.com/office/officeart/2005/8/layout/hProcess9"/>
    <dgm:cxn modelId="{510F21B8-B107-49B0-B02B-4E540C3F259C}" type="presParOf" srcId="{16601DCB-CF86-4CDB-A4D3-DB1EC4BE3B3E}" destId="{1149001C-C33E-450D-8B51-4672CEA2DADB}" srcOrd="2" destOrd="0" presId="urn:microsoft.com/office/officeart/2005/8/layout/hProcess9"/>
    <dgm:cxn modelId="{50A668B8-87E4-43B9-A713-E06A4510E285}" type="presParOf" srcId="{16601DCB-CF86-4CDB-A4D3-DB1EC4BE3B3E}" destId="{7F02D63E-EA46-4437-8961-7B4AE362D88E}" srcOrd="3" destOrd="0" presId="urn:microsoft.com/office/officeart/2005/8/layout/hProcess9"/>
    <dgm:cxn modelId="{88A909FF-B77D-40A4-A0A4-3503F60C45C6}" type="presParOf" srcId="{16601DCB-CF86-4CDB-A4D3-DB1EC4BE3B3E}" destId="{7B370CEB-2613-4EE8-8328-693A129285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85E53-B46B-41A4-A7CE-34564EC3879C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1E641-D936-4B7B-BB75-394382CC9281}">
      <dsp:nvSpPr>
        <dsp:cNvPr id="0" name=""/>
        <dsp:cNvSpPr/>
      </dsp:nvSpPr>
      <dsp:spPr>
        <a:xfrm>
          <a:off x="5132" y="1625600"/>
          <a:ext cx="260682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Маълумот</a:t>
          </a:r>
          <a:endParaRPr lang="ru-RU" sz="2200" kern="1200" dirty="0"/>
        </a:p>
      </dsp:txBody>
      <dsp:txXfrm>
        <a:off x="110939" y="1731407"/>
        <a:ext cx="2395211" cy="1955852"/>
      </dsp:txXfrm>
    </dsp:sp>
    <dsp:sp modelId="{1149001C-C33E-450D-8B51-4672CEA2DADB}">
      <dsp:nvSpPr>
        <dsp:cNvPr id="0" name=""/>
        <dsp:cNvSpPr/>
      </dsp:nvSpPr>
      <dsp:spPr>
        <a:xfrm>
          <a:off x="2760587" y="1625600"/>
          <a:ext cx="260682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Администратори</a:t>
          </a: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Сайт</a:t>
          </a:r>
          <a:endParaRPr lang="ru-RU" sz="2200" kern="1200" dirty="0"/>
        </a:p>
      </dsp:txBody>
      <dsp:txXfrm>
        <a:off x="2866394" y="1731407"/>
        <a:ext cx="2395211" cy="1955852"/>
      </dsp:txXfrm>
    </dsp:sp>
    <dsp:sp modelId="{7B370CEB-2613-4EE8-8328-693A12928553}">
      <dsp:nvSpPr>
        <dsp:cNvPr id="0" name=""/>
        <dsp:cNvSpPr/>
      </dsp:nvSpPr>
      <dsp:spPr>
        <a:xfrm>
          <a:off x="5516042" y="1625600"/>
          <a:ext cx="260682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Дар сайт</a:t>
          </a:r>
          <a:endParaRPr lang="ru-RU" sz="2200" kern="1200" dirty="0"/>
        </a:p>
      </dsp:txBody>
      <dsp:txXfrm>
        <a:off x="5621849" y="1731407"/>
        <a:ext cx="2395211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3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63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7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49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2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4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1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5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5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9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D784-2F00-4158-9737-3923F35FA9AC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CB439B-89F7-47AA-B239-45383618A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190" y="1567408"/>
            <a:ext cx="7766936" cy="1646302"/>
          </a:xfrm>
        </p:spPr>
        <p:txBody>
          <a:bodyPr/>
          <a:lstStyle/>
          <a:p>
            <a:pPr algn="ctr"/>
            <a:r>
              <a:rPr lang="ru-RU" dirty="0" err="1" smtClean="0"/>
              <a:t>Сомонаи</a:t>
            </a:r>
            <a:r>
              <a:rPr lang="en-US" dirty="0" smtClean="0"/>
              <a:t> (</a:t>
            </a:r>
            <a:r>
              <a:rPr lang="ru-RU" dirty="0" err="1" smtClean="0"/>
              <a:t>сайти</a:t>
            </a:r>
            <a:r>
              <a:rPr lang="ru-RU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err="1" smtClean="0"/>
              <a:t>Донишгоӽи</a:t>
            </a:r>
            <a:r>
              <a:rPr lang="ru-RU" sz="2800" dirty="0" smtClean="0"/>
              <a:t> </a:t>
            </a:r>
            <a:r>
              <a:rPr lang="ru-RU" sz="2800" dirty="0" err="1"/>
              <a:t>давлатии</a:t>
            </a:r>
            <a:r>
              <a:rPr lang="ru-RU" sz="2800" dirty="0"/>
              <a:t> </a:t>
            </a:r>
            <a:r>
              <a:rPr lang="ru-RU" sz="2800" dirty="0" err="1"/>
              <a:t>тиҷорати</a:t>
            </a:r>
            <a:r>
              <a:rPr lang="ru-RU" sz="2800" dirty="0"/>
              <a:t> </a:t>
            </a:r>
            <a:r>
              <a:rPr lang="ru-RU" sz="2800" dirty="0" err="1"/>
              <a:t>Тоҷикистон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7190" y="5029677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www.tguk.tj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2" y="249201"/>
            <a:ext cx="9250066" cy="1800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2" y="1149439"/>
            <a:ext cx="9250066" cy="5186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2" y="1122399"/>
            <a:ext cx="9250066" cy="52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8304361"/>
              </p:ext>
            </p:extLst>
          </p:nvPr>
        </p:nvGraphicFramePr>
        <p:xfrm>
          <a:off x="109184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5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10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Грань</vt:lpstr>
      <vt:lpstr>Сомонаи (сайти) Донишгоӽи давлатии тиҷорати Тоҷикистон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Сомонаи (сайти) Донишгоӽи давлатии тиҷорати Тоҷикистон</dc:title>
  <dc:creator>ADMIN</dc:creator>
  <cp:lastModifiedBy>ADMIN</cp:lastModifiedBy>
  <cp:revision>6</cp:revision>
  <dcterms:created xsi:type="dcterms:W3CDTF">2014-11-20T05:14:09Z</dcterms:created>
  <dcterms:modified xsi:type="dcterms:W3CDTF">2014-11-21T07:59:04Z</dcterms:modified>
</cp:coreProperties>
</file>